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CDDF0-AE75-44DA-8F3F-E088FF4D6253}" type="datetimeFigureOut">
              <a:rPr lang="fr-FR" smtClean="0"/>
              <a:t>30/11/2023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8311BF-5DA9-4613-8D78-F5C94A21DD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0521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8311BF-5DA9-4613-8D78-F5C94A21DDF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9166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8311BF-5DA9-4613-8D78-F5C94A21DDF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729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252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85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820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34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843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378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32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02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422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748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2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A4374D-F270-4C02-88D7-B751FD9BD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Rectangle">
            <a:extLst>
              <a:ext uri="{FF2B5EF4-FFF2-40B4-BE49-F238E27FC236}">
                <a16:creationId xmlns:a16="http://schemas.microsoft.com/office/drawing/2014/main" id="{1ACA2EA0-FFD3-42EC-9406-B595015ED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D8BC3-7126-B35B-7CD7-7DD746B9C7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3016" b="334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5288BCE-665C-472A-8C43-664BCFA31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8762" y="1247775"/>
            <a:ext cx="9144000" cy="3007447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502F8AE-4DC7-5B7C-88A8-88F0CD3AF8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4988" y="1442172"/>
            <a:ext cx="8582025" cy="2177328"/>
          </a:xfrm>
        </p:spPr>
        <p:txBody>
          <a:bodyPr anchor="ctr">
            <a:normAutofit/>
          </a:bodyPr>
          <a:lstStyle/>
          <a:p>
            <a:pPr algn="ctr"/>
            <a:r>
              <a:rPr lang="fr-FR" sz="7200"/>
              <a:t>Application mobile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6C57131-53A7-4C1A-BEA8-25F06A06A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7872" y="3912322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B220428-9947-21F8-1C22-F711D76D7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6988" y="3962400"/>
            <a:ext cx="7058025" cy="581025"/>
          </a:xfrm>
        </p:spPr>
        <p:txBody>
          <a:bodyPr anchor="ctr">
            <a:normAutofit/>
          </a:bodyPr>
          <a:lstStyle/>
          <a:p>
            <a:pPr algn="ctr"/>
            <a:r>
              <a:rPr lang="fr-FR" dirty="0" err="1">
                <a:solidFill>
                  <a:srgbClr val="FFFFFF"/>
                </a:solidFill>
              </a:rPr>
              <a:t>NavigUSMB</a:t>
            </a: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34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66F489-417B-C5B1-556E-D38BCE2D0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19297B-CB1D-15F2-25FA-5C0CF6581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fr-FR" dirty="0"/>
          </a:p>
          <a:p>
            <a:pPr marL="0" indent="0">
              <a:buNone/>
            </a:pPr>
            <a:r>
              <a:rPr lang="fr-FR" dirty="0"/>
              <a:t>Thème : Sur le campus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Choix libre du Framework (natif, hybride ou web)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Contraintes : </a:t>
            </a:r>
          </a:p>
          <a:p>
            <a:r>
              <a:rPr lang="fr-FR" dirty="0"/>
              <a:t>Doit comporter une carte et communiquer avec un serveur (PC personnel autorisé)</a:t>
            </a:r>
          </a:p>
          <a:p>
            <a:r>
              <a:rPr lang="fr-FR" dirty="0"/>
              <a:t>Groupe de 2 max, note commune</a:t>
            </a:r>
          </a:p>
        </p:txBody>
      </p:sp>
    </p:spTree>
    <p:extLst>
      <p:ext uri="{BB962C8B-B14F-4D97-AF65-F5344CB8AC3E}">
        <p14:creationId xmlns:p14="http://schemas.microsoft.com/office/powerpoint/2010/main" val="2790764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403F95-A31E-0001-4937-EB9360DA3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Technologies utilisées 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A3D2F8-8CBE-23A0-36F5-0FF482008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Application : </a:t>
            </a:r>
          </a:p>
          <a:p>
            <a:pPr marL="0" indent="0">
              <a:buNone/>
            </a:pPr>
            <a:r>
              <a:rPr lang="fr-FR" dirty="0"/>
              <a:t>- REACT native Expo</a:t>
            </a:r>
          </a:p>
          <a:p>
            <a:pPr marL="0" indent="0">
              <a:buNone/>
            </a:pPr>
            <a:r>
              <a:rPr lang="fr-FR" dirty="0"/>
              <a:t>Avec :</a:t>
            </a:r>
          </a:p>
          <a:p>
            <a:r>
              <a:rPr lang="fr-FR" dirty="0"/>
              <a:t>API google </a:t>
            </a:r>
            <a:r>
              <a:rPr lang="fr-FR" dirty="0" err="1"/>
              <a:t>map</a:t>
            </a:r>
            <a:endParaRPr lang="fr-FR" dirty="0"/>
          </a:p>
          <a:p>
            <a:r>
              <a:rPr lang="fr-FR" dirty="0"/>
              <a:t>React native </a:t>
            </a:r>
            <a:r>
              <a:rPr lang="fr-FR" dirty="0" err="1"/>
              <a:t>calendar</a:t>
            </a:r>
            <a:endParaRPr lang="fr-FR" dirty="0"/>
          </a:p>
          <a:p>
            <a:r>
              <a:rPr lang="fr-FR" dirty="0" err="1"/>
              <a:t>AsyncStorage</a:t>
            </a: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1400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403F95-A31E-0001-4937-EB9360DA3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Technologies utilisées II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A3D2F8-8CBE-23A0-36F5-0FF482008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Serveur : </a:t>
            </a:r>
          </a:p>
          <a:p>
            <a:pPr marL="0" indent="0">
              <a:buNone/>
            </a:pPr>
            <a:r>
              <a:rPr lang="fr-FR" dirty="0"/>
              <a:t>- NodeJS</a:t>
            </a:r>
          </a:p>
          <a:p>
            <a:pPr marL="0" indent="0">
              <a:buNone/>
            </a:pPr>
            <a:r>
              <a:rPr lang="fr-FR" dirty="0"/>
              <a:t>Avec :</a:t>
            </a:r>
          </a:p>
          <a:p>
            <a:r>
              <a:rPr lang="fr-FR" dirty="0"/>
              <a:t> Express</a:t>
            </a:r>
          </a:p>
          <a:p>
            <a:r>
              <a:rPr lang="fr-FR" dirty="0"/>
              <a:t> Node-ical</a:t>
            </a:r>
          </a:p>
          <a:p>
            <a:r>
              <a:rPr lang="fr-FR" dirty="0"/>
              <a:t> Axios</a:t>
            </a:r>
          </a:p>
          <a:p>
            <a:r>
              <a:rPr lang="fr-FR" dirty="0"/>
              <a:t> </a:t>
            </a:r>
            <a:r>
              <a:rPr lang="fr-FR" dirty="0" err="1"/>
              <a:t>fs</a:t>
            </a:r>
            <a:r>
              <a:rPr lang="fr-FR" dirty="0"/>
              <a:t> (File System)</a:t>
            </a:r>
          </a:p>
        </p:txBody>
      </p:sp>
    </p:spTree>
    <p:extLst>
      <p:ext uri="{BB962C8B-B14F-4D97-AF65-F5344CB8AC3E}">
        <p14:creationId xmlns:p14="http://schemas.microsoft.com/office/powerpoint/2010/main" val="3951689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20004-C674-35EB-4A53-E2DDE5E75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pic>
        <p:nvPicPr>
          <p:cNvPr id="4" name="Screen_Recording_20231129_212403_Expo_Go">
            <a:hlinkClick r:id="" action="ppaction://media"/>
            <a:extLst>
              <a:ext uri="{FF2B5EF4-FFF2-40B4-BE49-F238E27FC236}">
                <a16:creationId xmlns:a16="http://schemas.microsoft.com/office/drawing/2014/main" id="{A4133D5E-DA36-3B92-2FA6-60EDC10282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71304" y="0"/>
            <a:ext cx="3205316" cy="6874444"/>
          </a:xfrm>
        </p:spPr>
      </p:pic>
    </p:spTree>
    <p:extLst>
      <p:ext uri="{BB962C8B-B14F-4D97-AF65-F5344CB8AC3E}">
        <p14:creationId xmlns:p14="http://schemas.microsoft.com/office/powerpoint/2010/main" val="183186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54BD86-A759-17D0-DB61-6F0259392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1E847F93-CEC6-8C59-6AF1-92542BF56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471" y="2064382"/>
            <a:ext cx="8431160" cy="4793618"/>
          </a:xfr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AFC3D81-A718-B278-6803-DA7518125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2312" y="2843588"/>
            <a:ext cx="3459688" cy="323520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9C7F25C-18AF-FA6B-8ED6-4FA162BE2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471" y="563068"/>
            <a:ext cx="10044030" cy="11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96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CF2549-7A7B-D78D-86B2-459A0C971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Bonnes pratiques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892270-9082-0B04-D52A-9ED85D3F0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Placement des boutons</a:t>
            </a:r>
          </a:p>
          <a:p>
            <a:r>
              <a:rPr lang="fr-FR" dirty="0"/>
              <a:t>Simplicité amenée par le QR Code</a:t>
            </a:r>
          </a:p>
          <a:p>
            <a:r>
              <a:rPr lang="fr-FR" dirty="0"/>
              <a:t>Orienter la navigation vers l’action et la découverte (pas d’interactions inutile)</a:t>
            </a:r>
          </a:p>
          <a:p>
            <a:r>
              <a:rPr lang="fr-FR" dirty="0"/>
              <a:t>Rendre tous les éléments de navigation accessibles (de préférence à une seule main), compréhensibles (on ne doit pas hésiter entre plusieurs boutons) et ergonomiques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363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2A675C-D58A-8629-8377-E270A9E9D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73D0DC-D3B3-38E2-BAC3-E22C0D91A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Simplifier encore plus la façon de choisir sa filière.</a:t>
            </a:r>
          </a:p>
          <a:p>
            <a:endParaRPr lang="fr-FR" dirty="0"/>
          </a:p>
          <a:p>
            <a:r>
              <a:rPr lang="fr-FR" dirty="0"/>
              <a:t>Ou faire une gestion de comptes lié à un emploi du temps</a:t>
            </a:r>
          </a:p>
          <a:p>
            <a:endParaRPr lang="fr-FR" dirty="0"/>
          </a:p>
          <a:p>
            <a:r>
              <a:rPr lang="fr-FR"/>
              <a:t>Utiliser https </a:t>
            </a:r>
            <a:r>
              <a:rPr lang="fr-FR" dirty="0"/>
              <a:t>au lieu de http</a:t>
            </a:r>
          </a:p>
          <a:p>
            <a:endParaRPr lang="fr-FR" dirty="0"/>
          </a:p>
          <a:p>
            <a:r>
              <a:rPr lang="fr-FR" dirty="0"/>
              <a:t>Faire une barre de chargement si la récupération des données prend du temps</a:t>
            </a:r>
          </a:p>
        </p:txBody>
      </p:sp>
    </p:spTree>
    <p:extLst>
      <p:ext uri="{BB962C8B-B14F-4D97-AF65-F5344CB8AC3E}">
        <p14:creationId xmlns:p14="http://schemas.microsoft.com/office/powerpoint/2010/main" val="1764736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192FCA-9D7A-5118-FEE9-A6137D29B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60B8D5-B7BF-20A7-4542-5916C517B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577510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42841"/>
      </a:dk2>
      <a:lt2>
        <a:srgbClr val="E8E7E2"/>
      </a:lt2>
      <a:accent1>
        <a:srgbClr val="8891D5"/>
      </a:accent1>
      <a:accent2>
        <a:srgbClr val="6DA0CB"/>
      </a:accent2>
      <a:accent3>
        <a:srgbClr val="6EADB1"/>
      </a:accent3>
      <a:accent4>
        <a:srgbClr val="61B495"/>
      </a:accent4>
      <a:accent5>
        <a:srgbClr val="6BB47B"/>
      </a:accent5>
      <a:accent6>
        <a:srgbClr val="72B461"/>
      </a:accent6>
      <a:hlink>
        <a:srgbClr val="8A8453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181</Words>
  <Application>Microsoft Office PowerPoint</Application>
  <PresentationFormat>Grand écran</PresentationFormat>
  <Paragraphs>44</Paragraphs>
  <Slides>9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Calibri</vt:lpstr>
      <vt:lpstr>Neue Haas Grotesk Text Pro</vt:lpstr>
      <vt:lpstr>AccentBoxVTI</vt:lpstr>
      <vt:lpstr>Application mobile</vt:lpstr>
      <vt:lpstr>Sujet</vt:lpstr>
      <vt:lpstr>Technologies utilisées I</vt:lpstr>
      <vt:lpstr>Technologies utilisées II</vt:lpstr>
      <vt:lpstr>Démonstration</vt:lpstr>
      <vt:lpstr>Exemple</vt:lpstr>
      <vt:lpstr>Bonnes pratiques</vt:lpstr>
      <vt:lpstr>Conclusion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mobile</dc:title>
  <dc:creator>Tom Voituret</dc:creator>
  <cp:lastModifiedBy>Tom Voituret</cp:lastModifiedBy>
  <cp:revision>44</cp:revision>
  <dcterms:created xsi:type="dcterms:W3CDTF">2023-11-29T07:36:16Z</dcterms:created>
  <dcterms:modified xsi:type="dcterms:W3CDTF">2023-11-30T09:00:15Z</dcterms:modified>
</cp:coreProperties>
</file>

<file path=docProps/thumbnail.jpeg>
</file>